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81" r:id="rId3"/>
    <p:sldId id="282" r:id="rId4"/>
    <p:sldId id="283" r:id="rId5"/>
    <p:sldId id="286" r:id="rId6"/>
    <p:sldId id="256" r:id="rId7"/>
    <p:sldId id="287" r:id="rId8"/>
    <p:sldId id="260" r:id="rId9"/>
    <p:sldId id="284" r:id="rId10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AC33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743" autoAdjust="0"/>
    <p:restoredTop sz="86441" autoAdjust="0"/>
  </p:normalViewPr>
  <p:slideViewPr>
    <p:cSldViewPr snapToGrid="0">
      <p:cViewPr varScale="1">
        <p:scale>
          <a:sx n="89" d="100"/>
          <a:sy n="89" d="100"/>
        </p:scale>
        <p:origin x="1590" y="78"/>
      </p:cViewPr>
      <p:guideLst/>
    </p:cSldViewPr>
  </p:slideViewPr>
  <p:outlineViewPr>
    <p:cViewPr>
      <p:scale>
        <a:sx n="100" d="100"/>
        <a:sy n="100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1F25ED0-11B0-3683-53F0-D63EE89188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5517FBCA-9923-2894-4B7F-CF2E1733BF3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CCC9424-DAC5-7549-3C44-7E0DA6DF6A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38B03-B935-4DCE-B8EE-DA89C5538137}" type="datetimeFigureOut">
              <a:rPr lang="pt-BR" smtClean="0"/>
              <a:t>24/06/2025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755E78B-5D70-90D0-BE90-9DCE3A2FA0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17E2083-9401-E8A6-2EA3-3CF460517D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CCBE9-007B-49AC-80E6-D5D7FEF81E5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179697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7DDA754-A61D-A8C7-6696-DF62D62EDE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F5942BD2-38F5-EFB8-8A81-312B0508ED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0E4B7740-0E83-194E-8F9D-CEB27B0250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38B03-B935-4DCE-B8EE-DA89C5538137}" type="datetimeFigureOut">
              <a:rPr lang="pt-BR" smtClean="0"/>
              <a:t>24/06/2025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3D95849-BF18-FB2E-A8BB-BF9F81188D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5A9C269-09F6-ED46-E25F-3F705FD741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CCBE9-007B-49AC-80E6-D5D7FEF81E5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370615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9F3A05C1-D931-73DC-476C-F15DBA50067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AE3CA2AC-7C3F-BF0A-116A-869E82E09C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3253E47-0346-1956-106E-3065E5FD77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38B03-B935-4DCE-B8EE-DA89C5538137}" type="datetimeFigureOut">
              <a:rPr lang="pt-BR" smtClean="0"/>
              <a:t>24/06/2025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FBFD10D-2851-0CA4-BA70-15CFBD69E1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47FEEF0-3C91-FAE2-F0D0-114E5FDBE0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CCBE9-007B-49AC-80E6-D5D7FEF81E5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132489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A865861-D469-DFD9-D313-8DE795DACE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429FFDE-A2DF-1D8B-187C-55AE241939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F72CAE0-63F2-57F9-D084-15E5D6DC97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38B03-B935-4DCE-B8EE-DA89C5538137}" type="datetimeFigureOut">
              <a:rPr lang="pt-BR" smtClean="0"/>
              <a:t>24/06/2025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9FCE6C3-8494-480B-EA15-0595C120D8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50996B5-2A1C-D2BB-0203-6E7E9AE220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CCBE9-007B-49AC-80E6-D5D7FEF81E5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110708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5E95328-4EC5-E112-B631-DD745BF7C9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46C94389-1E28-6643-E128-D21F5F0192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E0C2E83-4F3E-A4FE-CFD8-7AB3BCB780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38B03-B935-4DCE-B8EE-DA89C5538137}" type="datetimeFigureOut">
              <a:rPr lang="pt-BR" smtClean="0"/>
              <a:t>24/06/2025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0152DDA-7A88-F0F2-E38D-19B88C7D8F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8ACEEE9-924F-0CF2-29BA-D6F000471F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CCBE9-007B-49AC-80E6-D5D7FEF81E5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117693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08DFF76-B059-8B55-308F-078CD22D1F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9D2F1BAA-FD64-48FE-6452-C5AB796213B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2AE2227C-B75D-43FD-395B-D15EB230AA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E8EABF98-985C-D350-53F0-6AE3E874B9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38B03-B935-4DCE-B8EE-DA89C5538137}" type="datetimeFigureOut">
              <a:rPr lang="pt-BR" smtClean="0"/>
              <a:t>24/06/2025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13FD3F3B-4D24-0F9F-F969-DB08BBD30E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5D2492AA-AE34-0DFF-C09F-08EC8E77B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CCBE9-007B-49AC-80E6-D5D7FEF81E5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986310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8F90CC5-F6C0-3C36-F09A-B358C47DDE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D635E829-E4FE-DF31-FCF7-5294016FA1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C9E3CC75-4D75-C064-DD61-83FFBDA625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63E79CB8-F49B-617C-F12B-CA8203C9954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EE0C51E4-58AC-5D28-F154-3A7930CD007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DADF1B1B-BA60-26F2-81F9-26E4EFB98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38B03-B935-4DCE-B8EE-DA89C5538137}" type="datetimeFigureOut">
              <a:rPr lang="pt-BR" smtClean="0"/>
              <a:t>24/06/2025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8F5E565D-C461-777E-45DD-B7292133EC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9D5424A1-9F85-5A18-9235-F7D1416FB3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CCBE9-007B-49AC-80E6-D5D7FEF81E5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214244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C64BB5B-D1DC-7C36-F5B1-EA8D0BD75F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9AF99142-99C5-C8C0-F087-051A26A926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38B03-B935-4DCE-B8EE-DA89C5538137}" type="datetimeFigureOut">
              <a:rPr lang="pt-BR" smtClean="0"/>
              <a:t>24/06/2025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86342611-47B9-251B-C523-A416D69CA3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0E55C5E9-5FB8-5B28-C743-7474379E80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CCBE9-007B-49AC-80E6-D5D7FEF81E5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663829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F73077AD-D239-806A-1CA0-6A6897BAD4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38B03-B935-4DCE-B8EE-DA89C5538137}" type="datetimeFigureOut">
              <a:rPr lang="pt-BR" smtClean="0"/>
              <a:t>24/06/2025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A5C69810-6E5B-D002-A6A3-955C4AD6E3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EB6A45D9-EE03-052F-69E9-D1F21F883D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CCBE9-007B-49AC-80E6-D5D7FEF81E5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791053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11D00A8-2C50-9143-AC9B-5804EA1CB4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837336A-7E10-F670-FA43-6C74C20C4D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91A3BEA3-D038-DCDC-2A65-9FE05ECBDB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B35680FB-47F1-82B3-CACB-DB98E36002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38B03-B935-4DCE-B8EE-DA89C5538137}" type="datetimeFigureOut">
              <a:rPr lang="pt-BR" smtClean="0"/>
              <a:t>24/06/2025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5AE63C1A-026C-CB8D-DE0A-57D1E2833F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0C5CA31E-FC2E-BFA3-C943-DB8AE231AE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CCBE9-007B-49AC-80E6-D5D7FEF81E5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32411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F938423-C7F3-8230-8A5C-FBD7E53966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479A07F6-6222-5213-DED7-CFF5509F861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42C80F4F-A5BD-53E2-57D3-75755B8AC9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D64EAD55-7643-E8FC-0FFE-79410AD622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38B03-B935-4DCE-B8EE-DA89C5538137}" type="datetimeFigureOut">
              <a:rPr lang="pt-BR" smtClean="0"/>
              <a:t>24/06/2025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06161233-179C-1041-7FE8-DF985A507E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286EDB10-9879-8961-3BDC-EF518E8E6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CCBE9-007B-49AC-80E6-D5D7FEF81E5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95653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5FE363D2-8527-89A6-BA63-C31F5E702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92E2CCD7-C6BD-DD0F-A037-675790D89F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26208D0-8D10-1E39-35EA-1A26C66DE3D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8138B03-B935-4DCE-B8EE-DA89C5538137}" type="datetimeFigureOut">
              <a:rPr lang="pt-BR" smtClean="0"/>
              <a:t>24/06/2025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331EBF2-1D5D-5CAF-34A5-560D1BB47B2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94713711-4E94-36EB-D7D4-2240F7B847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BCCCBE9-007B-49AC-80E6-D5D7FEF81E5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790258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79C201AF-19D2-32C3-6304-E900D21125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7999" y="537353"/>
            <a:ext cx="6096000" cy="3042912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E146D6C1-3394-8B37-0E6C-DE4DF6DDB183}"/>
              </a:ext>
            </a:extLst>
          </p:cNvPr>
          <p:cNvSpPr txBox="1"/>
          <p:nvPr/>
        </p:nvSpPr>
        <p:spPr>
          <a:xfrm>
            <a:off x="1" y="4171576"/>
            <a:ext cx="12191999" cy="1261884"/>
          </a:xfrm>
          <a:prstGeom prst="rect">
            <a:avLst/>
          </a:prstGeom>
          <a:solidFill>
            <a:srgbClr val="FF9900"/>
          </a:solidFill>
        </p:spPr>
        <p:txBody>
          <a:bodyPr wrap="square" rtlCol="0">
            <a:spAutoFit/>
          </a:bodyPr>
          <a:lstStyle/>
          <a:p>
            <a:pPr lvl="1" algn="ctr"/>
            <a:r>
              <a:rPr lang="pt-BR" sz="44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	O MAIS IMPORTANTE DE TUDO</a:t>
            </a:r>
          </a:p>
          <a:p>
            <a:pPr algn="ctr"/>
            <a:r>
              <a:rPr lang="pt-BR" sz="3200" dirty="0">
                <a:solidFill>
                  <a:schemeClr val="bg1"/>
                </a:solidFill>
                <a:latin typeface="Montserrat Light" panose="00000400000000000000" pitchFamily="2" charset="0"/>
              </a:rPr>
              <a:t>Eclesiastes 12.9-14 </a:t>
            </a: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08AD901E-34FE-09F6-5CC2-323644C33669}"/>
              </a:ext>
            </a:extLst>
          </p:cNvPr>
          <p:cNvSpPr txBox="1"/>
          <p:nvPr/>
        </p:nvSpPr>
        <p:spPr>
          <a:xfrm>
            <a:off x="101600" y="6512699"/>
            <a:ext cx="12090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200" dirty="0">
                <a:solidFill>
                  <a:schemeClr val="bg1"/>
                </a:solidFill>
              </a:rPr>
              <a:t>Parte integrante da Lição 11 Maiores: O mais importante de tudo!– Cultura Cristã Kids Online. © 2025 Editora Cultura Cristã. Todos os direitos reservados. </a:t>
            </a: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799ACA3C-1BEA-87A4-6A3C-3A390387515C}"/>
              </a:ext>
            </a:extLst>
          </p:cNvPr>
          <p:cNvSpPr/>
          <p:nvPr/>
        </p:nvSpPr>
        <p:spPr>
          <a:xfrm>
            <a:off x="0" y="5433460"/>
            <a:ext cx="12192000" cy="45719"/>
          </a:xfrm>
          <a:prstGeom prst="rect">
            <a:avLst/>
          </a:prstGeom>
          <a:solidFill>
            <a:srgbClr val="44AC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097FE106-F29C-DBB4-FDD2-A344C760D3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72549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BAAAFBA-8148-1B06-2F1F-ADD236F597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m 10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9116CF20-615B-FB5F-DD64-EFDE7B8D62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5515" y="6430510"/>
            <a:ext cx="780082" cy="389390"/>
          </a:xfrm>
          <a:prstGeom prst="rect">
            <a:avLst/>
          </a:prstGeom>
        </p:spPr>
      </p:pic>
      <p:pic>
        <p:nvPicPr>
          <p:cNvPr id="2" name="Imagem 1" descr="Uma imagem contendo no interior, mesa, pequeno, bolo&#10;&#10;O conteúdo gerado por IA pode estar incorreto.">
            <a:extLst>
              <a:ext uri="{FF2B5EF4-FFF2-40B4-BE49-F238E27FC236}">
                <a16:creationId xmlns:a16="http://schemas.microsoft.com/office/drawing/2014/main" id="{20D4BFF3-BE24-02EE-681B-221A312140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009" y="356560"/>
            <a:ext cx="6832019" cy="6569249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F5DF96CA-CD1B-A3D3-CD72-3ADEDABD2268}"/>
              </a:ext>
            </a:extLst>
          </p:cNvPr>
          <p:cNvSpPr txBox="1"/>
          <p:nvPr/>
        </p:nvSpPr>
        <p:spPr>
          <a:xfrm>
            <a:off x="7182584" y="2517799"/>
            <a:ext cx="4542972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3600" b="1" i="0" u="none" strike="noStrike" baseline="0" dirty="0">
                <a:latin typeface="Montserrat" pitchFamily="2" charset="0"/>
              </a:rPr>
              <a:t>1. </a:t>
            </a:r>
          </a:p>
          <a:p>
            <a:pPr algn="ctr"/>
            <a:r>
              <a:rPr lang="pt-BR" sz="3600" b="1" i="0" u="none" strike="noStrike" baseline="0" dirty="0">
                <a:latin typeface="Montserrat" pitchFamily="2" charset="0"/>
              </a:rPr>
              <a:t>UM LIVRO </a:t>
            </a:r>
          </a:p>
          <a:p>
            <a:pPr algn="ctr"/>
            <a:r>
              <a:rPr lang="pt-BR" sz="3600" b="1" i="0" u="none" strike="noStrike" baseline="0" dirty="0">
                <a:latin typeface="Montserrat" pitchFamily="2" charset="0"/>
              </a:rPr>
              <a:t>BEM-FEITO</a:t>
            </a:r>
          </a:p>
          <a:p>
            <a:pPr algn="ctr"/>
            <a:r>
              <a:rPr lang="pt-BR" sz="3200" dirty="0">
                <a:latin typeface="Montserrat" pitchFamily="2" charset="0"/>
              </a:rPr>
              <a:t>Eclesiastes 12.9-10</a:t>
            </a:r>
          </a:p>
        </p:txBody>
      </p:sp>
    </p:spTree>
    <p:extLst>
      <p:ext uri="{BB962C8B-B14F-4D97-AF65-F5344CB8AC3E}">
        <p14:creationId xmlns:p14="http://schemas.microsoft.com/office/powerpoint/2010/main" val="2201423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83AD123-41F9-1048-E854-642E106D4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m 10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734AD3F1-5C41-2085-B1B2-9AEA9B9C67C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5515" y="6430510"/>
            <a:ext cx="780082" cy="389390"/>
          </a:xfrm>
          <a:prstGeom prst="rect">
            <a:avLst/>
          </a:prstGeom>
        </p:spPr>
      </p:pic>
      <p:pic>
        <p:nvPicPr>
          <p:cNvPr id="3" name="Imagem 2" descr="Desenho de animal com corpo de desenho animado&#10;&#10;O conteúdo gerado por IA pode estar incorreto.">
            <a:extLst>
              <a:ext uri="{FF2B5EF4-FFF2-40B4-BE49-F238E27FC236}">
                <a16:creationId xmlns:a16="http://schemas.microsoft.com/office/drawing/2014/main" id="{3484F15F-C35A-7A60-02DC-E4EEE74CEA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6329" y="1101874"/>
            <a:ext cx="9134929" cy="6089953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19A98869-CC65-087D-02F0-B6E4988C415F}"/>
              </a:ext>
            </a:extLst>
          </p:cNvPr>
          <p:cNvSpPr txBox="1"/>
          <p:nvPr/>
        </p:nvSpPr>
        <p:spPr>
          <a:xfrm>
            <a:off x="421907" y="268085"/>
            <a:ext cx="11348185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3600" b="1" i="0" u="none" strike="noStrike" baseline="0" dirty="0">
                <a:latin typeface="Montserrat" pitchFamily="2" charset="0"/>
              </a:rPr>
              <a:t>2. UM LIVRO QUE “CUTUCA”</a:t>
            </a:r>
          </a:p>
          <a:p>
            <a:pPr algn="ctr"/>
            <a:r>
              <a:rPr lang="pt-BR" sz="3200" dirty="0">
                <a:latin typeface="Montserrat" pitchFamily="2" charset="0"/>
              </a:rPr>
              <a:t>Eclesiastes 12.11</a:t>
            </a:r>
          </a:p>
        </p:txBody>
      </p:sp>
    </p:spTree>
    <p:extLst>
      <p:ext uri="{BB962C8B-B14F-4D97-AF65-F5344CB8AC3E}">
        <p14:creationId xmlns:p14="http://schemas.microsoft.com/office/powerpoint/2010/main" val="18433442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CCE9A1D-4FD3-5727-E915-943EA9F807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m 10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7D3118A3-AE23-49ED-038E-C789AB33EF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5515" y="6430510"/>
            <a:ext cx="780082" cy="389390"/>
          </a:xfrm>
          <a:prstGeom prst="rect">
            <a:avLst/>
          </a:prstGeom>
        </p:spPr>
      </p:pic>
      <p:pic>
        <p:nvPicPr>
          <p:cNvPr id="2" name="Imagem 1" descr="Desenho de uma pessoa&#10;&#10;O conteúdo gerado por IA pode estar incorreto.">
            <a:extLst>
              <a:ext uri="{FF2B5EF4-FFF2-40B4-BE49-F238E27FC236}">
                <a16:creationId xmlns:a16="http://schemas.microsoft.com/office/drawing/2014/main" id="{07037B49-5806-F035-3E41-2275D512C7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189420"/>
            <a:ext cx="6858000" cy="6858000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4" name="Imagem 3" descr="Uma imagem contendo Texto&#10;&#10;O conteúdo gerado por IA pode estar incorreto.">
            <a:extLst>
              <a:ext uri="{FF2B5EF4-FFF2-40B4-BE49-F238E27FC236}">
                <a16:creationId xmlns:a16="http://schemas.microsoft.com/office/drawing/2014/main" id="{F0D89570-589E-B1B3-4277-C9461A25263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680" b="92522" l="9984" r="89976">
                        <a14:foregroundMark x1="51334" y1="8933" x2="51334" y2="8933"/>
                        <a14:foregroundMark x1="53921" y1="5618" x2="41552" y2="7720"/>
                        <a14:foregroundMark x1="41552" y1="7720" x2="51576" y2="17057"/>
                        <a14:foregroundMark x1="51576" y1="17057" x2="61035" y2="12975"/>
                        <a14:foregroundMark x1="50121" y1="92522" x2="50121" y2="925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2677" y="1699208"/>
            <a:ext cx="4389967" cy="4389967"/>
          </a:xfrm>
          <a:prstGeom prst="rect">
            <a:avLst/>
          </a:prstGeom>
          <a:effectLst>
            <a:glow rad="228600">
              <a:schemeClr val="bg1">
                <a:alpha val="40000"/>
              </a:schemeClr>
            </a:glow>
          </a:effectLst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DD37FE5E-BC57-3401-E2E6-CE5854F14D01}"/>
              </a:ext>
            </a:extLst>
          </p:cNvPr>
          <p:cNvSpPr txBox="1"/>
          <p:nvPr/>
        </p:nvSpPr>
        <p:spPr>
          <a:xfrm>
            <a:off x="564070" y="2305615"/>
            <a:ext cx="4542972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3600" b="1" i="0" u="none" strike="noStrike" baseline="0" dirty="0">
                <a:latin typeface="Montserrat" pitchFamily="2" charset="0"/>
              </a:rPr>
              <a:t>3. </a:t>
            </a:r>
          </a:p>
          <a:p>
            <a:pPr algn="ctr"/>
            <a:r>
              <a:rPr lang="pt-BR" sz="3600" b="1" dirty="0">
                <a:latin typeface="Montserrat" pitchFamily="2" charset="0"/>
              </a:rPr>
              <a:t>O</a:t>
            </a:r>
            <a:r>
              <a:rPr lang="pt-BR" sz="3600" b="1" i="0" u="none" strike="noStrike" baseline="0" dirty="0">
                <a:latin typeface="Montserrat" pitchFamily="2" charset="0"/>
              </a:rPr>
              <a:t> LIVRO </a:t>
            </a:r>
          </a:p>
          <a:p>
            <a:pPr algn="ctr"/>
            <a:r>
              <a:rPr lang="pt-BR" sz="3600" b="1" i="0" u="none" strike="noStrike" baseline="0" dirty="0">
                <a:latin typeface="Montserrat" pitchFamily="2" charset="0"/>
              </a:rPr>
              <a:t>QUE MUDA VIDAS</a:t>
            </a:r>
          </a:p>
          <a:p>
            <a:pPr algn="ctr"/>
            <a:r>
              <a:rPr lang="pt-BR" sz="3200" dirty="0">
                <a:latin typeface="Montserrat" pitchFamily="2" charset="0"/>
              </a:rPr>
              <a:t>Eclesiastes 12.13</a:t>
            </a:r>
          </a:p>
        </p:txBody>
      </p:sp>
    </p:spTree>
    <p:extLst>
      <p:ext uri="{BB962C8B-B14F-4D97-AF65-F5344CB8AC3E}">
        <p14:creationId xmlns:p14="http://schemas.microsoft.com/office/powerpoint/2010/main" val="36352680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98D4480-7A22-02AB-DEF5-3E79F85EE5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Uma imagem contendo nome da empresa&#10;&#10;O conteúdo gerado por IA pode estar incorreto.">
            <a:extLst>
              <a:ext uri="{FF2B5EF4-FFF2-40B4-BE49-F238E27FC236}">
                <a16:creationId xmlns:a16="http://schemas.microsoft.com/office/drawing/2014/main" id="{8CFF8209-EF8B-A07F-939E-54A25E7FD0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06" t="3166" r="59498" b="74828"/>
          <a:stretch>
            <a:fillRect/>
          </a:stretch>
        </p:blipFill>
        <p:spPr>
          <a:xfrm>
            <a:off x="7910287" y="736278"/>
            <a:ext cx="4281713" cy="5385443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10" name="Imagem 9" descr="Uma imagem contendo nome da empresa&#10;&#10;O conteúdo gerado por IA pode estar incorreto.">
            <a:extLst>
              <a:ext uri="{FF2B5EF4-FFF2-40B4-BE49-F238E27FC236}">
                <a16:creationId xmlns:a16="http://schemas.microsoft.com/office/drawing/2014/main" id="{010FCA20-FFB5-05E1-0D3A-9E5382CC9B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388" t="26902" r="2116" b="51092"/>
          <a:stretch>
            <a:fillRect/>
          </a:stretch>
        </p:blipFill>
        <p:spPr>
          <a:xfrm>
            <a:off x="223945" y="736278"/>
            <a:ext cx="4281713" cy="5385443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11" name="Imagem 10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121E9C20-CC13-E6DC-B0F0-6145D17AEAE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5515" y="6430510"/>
            <a:ext cx="780082" cy="389390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B5EE0FF5-8A43-6873-D240-9D5DEC8A0B08}"/>
              </a:ext>
            </a:extLst>
          </p:cNvPr>
          <p:cNvSpPr txBox="1"/>
          <p:nvPr/>
        </p:nvSpPr>
        <p:spPr>
          <a:xfrm>
            <a:off x="3824514" y="2551836"/>
            <a:ext cx="4542972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3600" b="1" i="0" u="none" strike="noStrike" baseline="0" dirty="0">
                <a:latin typeface="Montserrat" pitchFamily="2" charset="0"/>
              </a:rPr>
              <a:t>O QUE É</a:t>
            </a:r>
          </a:p>
          <a:p>
            <a:pPr algn="ctr"/>
            <a:r>
              <a:rPr lang="pt-BR" sz="3600" b="1" dirty="0">
                <a:latin typeface="Montserrat" pitchFamily="2" charset="0"/>
              </a:rPr>
              <a:t>TEMER </a:t>
            </a:r>
          </a:p>
          <a:p>
            <a:pPr algn="ctr"/>
            <a:r>
              <a:rPr lang="pt-BR" sz="3600" b="1" dirty="0">
                <a:latin typeface="Montserrat" pitchFamily="2" charset="0"/>
              </a:rPr>
              <a:t>A DEUS?</a:t>
            </a:r>
            <a:endParaRPr lang="pt-BR" sz="3200" dirty="0">
              <a:latin typeface="Montserra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88533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Uma imagem contendo nome da empresa&#10;&#10;O conteúdo gerado por IA pode estar incorreto.">
            <a:extLst>
              <a:ext uri="{FF2B5EF4-FFF2-40B4-BE49-F238E27FC236}">
                <a16:creationId xmlns:a16="http://schemas.microsoft.com/office/drawing/2014/main" id="{F04BD1DF-236D-2568-C4D8-4635BAAC07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06" t="3166" r="59498" b="74828"/>
          <a:stretch>
            <a:fillRect/>
          </a:stretch>
        </p:blipFill>
        <p:spPr>
          <a:xfrm>
            <a:off x="6096000" y="736277"/>
            <a:ext cx="4281713" cy="5385443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10" name="Imagem 9" descr="Uma imagem contendo nome da empresa&#10;&#10;O conteúdo gerado por IA pode estar incorreto.">
            <a:extLst>
              <a:ext uri="{FF2B5EF4-FFF2-40B4-BE49-F238E27FC236}">
                <a16:creationId xmlns:a16="http://schemas.microsoft.com/office/drawing/2014/main" id="{9A1453E3-C141-70BF-3ACE-9FCE36BB36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388" t="26902" r="2116" b="51092"/>
          <a:stretch>
            <a:fillRect/>
          </a:stretch>
        </p:blipFill>
        <p:spPr>
          <a:xfrm>
            <a:off x="1814287" y="736277"/>
            <a:ext cx="4281713" cy="5385443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11" name="Imagem 10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9414BF96-D3AC-3893-E12F-F10A9AC1D25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5515" y="6430510"/>
            <a:ext cx="780082" cy="389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25590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8224D4B-0BC4-B4CA-DB1E-622B4897CE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 descr="Desenho de personagem de desenho animado&#10;&#10;O conteúdo gerado por IA pode estar incorreto.">
            <a:extLst>
              <a:ext uri="{FF2B5EF4-FFF2-40B4-BE49-F238E27FC236}">
                <a16:creationId xmlns:a16="http://schemas.microsoft.com/office/drawing/2014/main" id="{F79355A8-25FA-CD8C-F9E6-9DDCD04A8B0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98" t="4642" r="16886" b="8988"/>
          <a:stretch>
            <a:fillRect/>
          </a:stretch>
        </p:blipFill>
        <p:spPr>
          <a:xfrm>
            <a:off x="6665686" y="-38100"/>
            <a:ext cx="5638800" cy="6858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effectLst>
            <a:softEdge rad="635000"/>
          </a:effectLst>
        </p:spPr>
      </p:pic>
      <p:pic>
        <p:nvPicPr>
          <p:cNvPr id="10" name="Imagem 9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2C71775A-1977-3953-69D9-A5901382E60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5515" y="6430510"/>
            <a:ext cx="780082" cy="389390"/>
          </a:xfrm>
          <a:prstGeom prst="rect">
            <a:avLst/>
          </a:prstGeom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DAF766E2-1143-EF79-3D66-5E68588B7ED3}"/>
              </a:ext>
            </a:extLst>
          </p:cNvPr>
          <p:cNvSpPr txBox="1"/>
          <p:nvPr/>
        </p:nvSpPr>
        <p:spPr>
          <a:xfrm>
            <a:off x="511630" y="1405741"/>
            <a:ext cx="6154056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pt-BR" sz="3200" b="1" i="0" u="none" strike="noStrike" baseline="0" dirty="0">
                <a:latin typeface="Montserrat" pitchFamily="2" charset="0"/>
              </a:rPr>
              <a:t>T</a:t>
            </a:r>
            <a:r>
              <a:rPr lang="pt-BR" sz="3600" b="1" i="0" u="none" strike="noStrike" baseline="0" dirty="0">
                <a:latin typeface="Montserrat" pitchFamily="2" charset="0"/>
              </a:rPr>
              <a:t>emer a Deus é: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pt-BR" sz="3600" b="0" i="0" u="none" strike="noStrike" baseline="0" dirty="0">
                <a:latin typeface="Montserrat" pitchFamily="2" charset="0"/>
              </a:rPr>
              <a:t>reconhecer quem ele é, e obedecê-lo de todo coração;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pt-BR" sz="3600" b="0" i="0" u="none" strike="noStrike" baseline="0" dirty="0">
                <a:latin typeface="Montserrat" pitchFamily="2" charset="0"/>
              </a:rPr>
              <a:t>querer agradá-lo mais do que a si mesmo ou aos outros.</a:t>
            </a:r>
          </a:p>
        </p:txBody>
      </p:sp>
    </p:spTree>
    <p:extLst>
      <p:ext uri="{BB962C8B-B14F-4D97-AF65-F5344CB8AC3E}">
        <p14:creationId xmlns:p14="http://schemas.microsoft.com/office/powerpoint/2010/main" val="39914895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 descr="Desenho de personagem de desenho animado&#10;&#10;O conteúdo gerado por IA pode estar incorreto.">
            <a:extLst>
              <a:ext uri="{FF2B5EF4-FFF2-40B4-BE49-F238E27FC236}">
                <a16:creationId xmlns:a16="http://schemas.microsoft.com/office/drawing/2014/main" id="{87847CCB-8570-96B1-1D25-4AEE8E56731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98" t="4642" r="16886" b="8988"/>
          <a:stretch>
            <a:fillRect/>
          </a:stretch>
        </p:blipFill>
        <p:spPr>
          <a:xfrm>
            <a:off x="3327400" y="0"/>
            <a:ext cx="5638800" cy="6858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effectLst>
            <a:softEdge rad="635000"/>
          </a:effectLst>
        </p:spPr>
      </p:pic>
      <p:pic>
        <p:nvPicPr>
          <p:cNvPr id="10" name="Imagem 9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BBA73F73-AFA5-A1D5-2D8E-A632DA9B9B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5515" y="6430510"/>
            <a:ext cx="780082" cy="389390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CA9B7683-5882-46BF-7118-423EFD288DBC}"/>
              </a:ext>
            </a:extLst>
          </p:cNvPr>
          <p:cNvSpPr txBox="1"/>
          <p:nvPr/>
        </p:nvSpPr>
        <p:spPr>
          <a:xfrm>
            <a:off x="480786" y="3105834"/>
            <a:ext cx="34979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b="1" dirty="0">
                <a:latin typeface="Montserrat" pitchFamily="2" charset="0"/>
              </a:rPr>
              <a:t>RESPEITO</a:t>
            </a:r>
            <a:endParaRPr lang="pt-BR" b="1" dirty="0">
              <a:latin typeface="Montserrat" pitchFamily="2" charset="0"/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D91A5D7F-F080-BC5B-AB83-AD7A73F31B83}"/>
              </a:ext>
            </a:extLst>
          </p:cNvPr>
          <p:cNvSpPr txBox="1"/>
          <p:nvPr/>
        </p:nvSpPr>
        <p:spPr>
          <a:xfrm>
            <a:off x="8694057" y="3105833"/>
            <a:ext cx="34979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b="1" dirty="0">
                <a:latin typeface="Montserrat" pitchFamily="2" charset="0"/>
              </a:rPr>
              <a:t>OBEDIÊNCIA</a:t>
            </a:r>
            <a:endParaRPr lang="pt-BR" b="1" dirty="0">
              <a:latin typeface="Montserra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62879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A6406A3-9A52-C7E5-FE8F-CB5962FB37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 descr="Desenho de personagem de desenho animado&#10;&#10;O conteúdo gerado por IA pode estar incorreto.">
            <a:extLst>
              <a:ext uri="{FF2B5EF4-FFF2-40B4-BE49-F238E27FC236}">
                <a16:creationId xmlns:a16="http://schemas.microsoft.com/office/drawing/2014/main" id="{30657101-201D-6436-17A3-4A4D6C4E396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98" t="4642" r="16886" b="8988"/>
          <a:stretch>
            <a:fillRect/>
          </a:stretch>
        </p:blipFill>
        <p:spPr>
          <a:xfrm>
            <a:off x="-405146" y="72736"/>
            <a:ext cx="5638800" cy="6858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effectLst>
            <a:softEdge rad="635000"/>
          </a:effectLst>
        </p:spPr>
      </p:pic>
      <p:pic>
        <p:nvPicPr>
          <p:cNvPr id="10" name="Imagem 9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C94ABD9D-21E8-9BA2-B80A-172AA1DB399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5515" y="6430510"/>
            <a:ext cx="780082" cy="389390"/>
          </a:xfrm>
          <a:prstGeom prst="rect">
            <a:avLst/>
          </a:prstGeom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D734D7D6-61C6-D86E-FB96-629C7D997FE3}"/>
              </a:ext>
            </a:extLst>
          </p:cNvPr>
          <p:cNvSpPr txBox="1"/>
          <p:nvPr/>
        </p:nvSpPr>
        <p:spPr>
          <a:xfrm>
            <a:off x="4738254" y="1085690"/>
            <a:ext cx="7294418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4400" b="1" dirty="0">
                <a:latin typeface="Montserrat" pitchFamily="2" charset="0"/>
              </a:rPr>
              <a:t>“DE TUDO O QUE SE OUVIU, A CONCLUSÃO </a:t>
            </a:r>
          </a:p>
          <a:p>
            <a:pPr algn="ctr"/>
            <a:r>
              <a:rPr lang="pt-BR" sz="4400" b="1" dirty="0">
                <a:latin typeface="Montserrat" pitchFamily="2" charset="0"/>
              </a:rPr>
              <a:t>É ESTA:</a:t>
            </a:r>
          </a:p>
          <a:p>
            <a:pPr algn="ctr"/>
            <a:r>
              <a:rPr lang="pt-BR" sz="4400" b="1" dirty="0">
                <a:latin typeface="Montserrat" pitchFamily="2" charset="0"/>
              </a:rPr>
              <a:t>TEMA A DEUS E GUARDE OS SEUS MANDAMENTOS [...]” ECLESIASTES 12.13a</a:t>
            </a:r>
          </a:p>
        </p:txBody>
      </p:sp>
    </p:spTree>
    <p:extLst>
      <p:ext uri="{BB962C8B-B14F-4D97-AF65-F5344CB8AC3E}">
        <p14:creationId xmlns:p14="http://schemas.microsoft.com/office/powerpoint/2010/main" val="20185999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1344</TotalTime>
  <Words>124</Words>
  <Application>Microsoft Office PowerPoint</Application>
  <PresentationFormat>Widescreen</PresentationFormat>
  <Paragraphs>24</Paragraphs>
  <Slides>9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9</vt:i4>
      </vt:variant>
    </vt:vector>
  </HeadingPairs>
  <TitlesOfParts>
    <vt:vector size="16" baseType="lpstr">
      <vt:lpstr>Aptos</vt:lpstr>
      <vt:lpstr>Aptos Display</vt:lpstr>
      <vt:lpstr>Arial</vt:lpstr>
      <vt:lpstr>Arial Rounded MT Bold</vt:lpstr>
      <vt:lpstr>Montserrat</vt:lpstr>
      <vt:lpstr>Montserrat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Marcia Barbutti</dc:creator>
  <cp:lastModifiedBy>Marcia Barbutti</cp:lastModifiedBy>
  <cp:revision>14</cp:revision>
  <dcterms:created xsi:type="dcterms:W3CDTF">2025-06-23T20:31:56Z</dcterms:created>
  <dcterms:modified xsi:type="dcterms:W3CDTF">2025-06-24T20:07:33Z</dcterms:modified>
</cp:coreProperties>
</file>